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5715000" type="screen16x10"/>
  <p:notesSz cx="6858000" cy="9144000"/>
  <p:defaultTextStyle>
    <a:defPPr>
      <a:defRPr lang="ja-JP"/>
    </a:defPPr>
    <a:lvl1pPr marL="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846" y="1086"/>
      </p:cViewPr>
      <p:guideLst>
        <p:guide orient="horz" pos="177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9675" y="1991870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229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23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47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/>
          <a:lstStyle>
            <a:lvl1pPr>
              <a:defRPr u="sng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77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224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57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30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2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635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3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01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0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3311879" y="2549082"/>
            <a:ext cx="2520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ja-JP" sz="4800" dirty="0"/>
              <a:t>KML</a:t>
            </a:r>
            <a:r>
              <a:rPr lang="ja-JP" altLang="en-US" sz="4800" dirty="0"/>
              <a:t>入門</a:t>
            </a:r>
            <a:endParaRPr kumimoji="1" lang="ja-JP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03520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点データの表示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825" y="843492"/>
            <a:ext cx="5874350" cy="451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88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線</a:t>
            </a:r>
            <a:r>
              <a:rPr kumimoji="1" lang="ja-JP" altLang="en-US" dirty="0" smtClean="0"/>
              <a:t>データの表示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910" y="840845"/>
            <a:ext cx="5944180" cy="456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510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面</a:t>
            </a:r>
            <a:r>
              <a:rPr kumimoji="1" lang="ja-JP" altLang="en-US" dirty="0" smtClean="0"/>
              <a:t>データの表示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790045"/>
            <a:ext cx="5994400" cy="460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041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</TotalTime>
  <Words>14</Words>
  <Application>Microsoft Office PowerPoint</Application>
  <PresentationFormat>画面に合わせる (16:10)</PresentationFormat>
  <Paragraphs>4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点データの表示</vt:lpstr>
      <vt:lpstr>線データの表示</vt:lpstr>
      <vt:lpstr>面データの表示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yamauchi</dc:creator>
  <cp:lastModifiedBy>yamauchi</cp:lastModifiedBy>
  <cp:revision>6</cp:revision>
  <dcterms:created xsi:type="dcterms:W3CDTF">2015-06-26T03:04:37Z</dcterms:created>
  <dcterms:modified xsi:type="dcterms:W3CDTF">2017-06-30T05:02:06Z</dcterms:modified>
</cp:coreProperties>
</file>

<file path=docProps/thumbnail.jpeg>
</file>